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791D-33E7-4585-A7EA-BF2017370459}" type="datetimeFigureOut">
              <a:rPr lang="he-IL" smtClean="0"/>
              <a:t>ג'/טבת/תשע"ו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08DD3-97C2-4409-96C7-FC4C0D5D13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343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791D-33E7-4585-A7EA-BF2017370459}" type="datetimeFigureOut">
              <a:rPr lang="he-IL" smtClean="0"/>
              <a:t>ג'/טבת/תשע"ו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08DD3-97C2-4409-96C7-FC4C0D5D13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021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791D-33E7-4585-A7EA-BF2017370459}" type="datetimeFigureOut">
              <a:rPr lang="he-IL" smtClean="0"/>
              <a:t>ג'/טבת/תשע"ו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08DD3-97C2-4409-96C7-FC4C0D5D13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16726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791D-33E7-4585-A7EA-BF2017370459}" type="datetimeFigureOut">
              <a:rPr lang="he-IL" smtClean="0"/>
              <a:t>ג'/טבת/תשע"ו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08DD3-97C2-4409-96C7-FC4C0D5D13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5259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791D-33E7-4585-A7EA-BF2017370459}" type="datetimeFigureOut">
              <a:rPr lang="he-IL" smtClean="0"/>
              <a:t>ג'/טבת/תשע"ו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08DD3-97C2-4409-96C7-FC4C0D5D13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4938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791D-33E7-4585-A7EA-BF2017370459}" type="datetimeFigureOut">
              <a:rPr lang="he-IL" smtClean="0"/>
              <a:t>ג'/טבת/תשע"ו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08DD3-97C2-4409-96C7-FC4C0D5D13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87487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791D-33E7-4585-A7EA-BF2017370459}" type="datetimeFigureOut">
              <a:rPr lang="he-IL" smtClean="0"/>
              <a:t>ג'/טבת/תשע"ו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08DD3-97C2-4409-96C7-FC4C0D5D13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4483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791D-33E7-4585-A7EA-BF2017370459}" type="datetimeFigureOut">
              <a:rPr lang="he-IL" smtClean="0"/>
              <a:t>ג'/טבת/תשע"ו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08DD3-97C2-4409-96C7-FC4C0D5D13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42099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791D-33E7-4585-A7EA-BF2017370459}" type="datetimeFigureOut">
              <a:rPr lang="he-IL" smtClean="0"/>
              <a:t>ג'/טבת/תשע"ו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08DD3-97C2-4409-96C7-FC4C0D5D13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166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791D-33E7-4585-A7EA-BF2017370459}" type="datetimeFigureOut">
              <a:rPr lang="he-IL" smtClean="0"/>
              <a:t>ג'/טבת/תשע"ו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08DD3-97C2-4409-96C7-FC4C0D5D13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0233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791D-33E7-4585-A7EA-BF2017370459}" type="datetimeFigureOut">
              <a:rPr lang="he-IL" smtClean="0"/>
              <a:t>ג'/טבת/תשע"ו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08DD3-97C2-4409-96C7-FC4C0D5D13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8606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791D-33E7-4585-A7EA-BF2017370459}" type="datetimeFigureOut">
              <a:rPr lang="he-IL" smtClean="0"/>
              <a:t>ג'/טבת/תשע"ו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08DD3-97C2-4409-96C7-FC4C0D5D13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1858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em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0" y="427038"/>
            <a:ext cx="4114800" cy="411162"/>
          </a:xfrm>
        </p:spPr>
        <p:txBody>
          <a:bodyPr>
            <a:normAutofit fontScale="90000"/>
          </a:bodyPr>
          <a:lstStyle/>
          <a:p>
            <a:r>
              <a:rPr lang="he-IL" dirty="0" smtClean="0"/>
              <a:t>אליפות חנוכה 2015</a:t>
            </a:r>
            <a:endParaRPr lang="he-IL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511" y="4473773"/>
            <a:ext cx="2833689" cy="21252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827" y="1371600"/>
            <a:ext cx="2408460" cy="2819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" y="4469010"/>
            <a:ext cx="3118873" cy="210324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9" y="1371600"/>
            <a:ext cx="5588081" cy="2819400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6975" y="4536877"/>
            <a:ext cx="2810309" cy="2035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76200"/>
            <a:ext cx="2867025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496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אליפות חנוכה 2015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אליפות ITKF פסח 2015</dc:title>
  <dc:creator>jshor</dc:creator>
  <cp:lastModifiedBy>User</cp:lastModifiedBy>
  <cp:revision>8</cp:revision>
  <cp:lastPrinted>2015-04-13T15:51:06Z</cp:lastPrinted>
  <dcterms:created xsi:type="dcterms:W3CDTF">2015-04-13T15:22:51Z</dcterms:created>
  <dcterms:modified xsi:type="dcterms:W3CDTF">2015-12-15T18:59:41Z</dcterms:modified>
</cp:coreProperties>
</file>