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34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2021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672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5259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4938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748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448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2099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166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23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860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791D-33E7-4585-A7EA-BF2017370459}" type="datetimeFigureOut">
              <a:rPr lang="he-IL" smtClean="0"/>
              <a:t>ג'/טבת/תשע"ו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08DD3-97C2-4409-96C7-FC4C0D5D13A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0185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0" y="427038"/>
            <a:ext cx="4114800" cy="41116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>אליפות חנוכה 2015</a:t>
            </a:r>
            <a:endParaRPr lang="he-I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511" y="4473773"/>
            <a:ext cx="2833689" cy="2125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827" y="1371600"/>
            <a:ext cx="2408460" cy="2819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" y="4469010"/>
            <a:ext cx="3118873" cy="21032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1371600"/>
            <a:ext cx="5588081" cy="2819400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4536877"/>
            <a:ext cx="2810309" cy="203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"/>
            <a:ext cx="2867025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96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אליפות חנוכה 2015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אליפות ITKF פסח 2015</dc:title>
  <dc:creator>jshor</dc:creator>
  <cp:lastModifiedBy>User</cp:lastModifiedBy>
  <cp:revision>8</cp:revision>
  <cp:lastPrinted>2015-04-13T15:51:06Z</cp:lastPrinted>
  <dcterms:created xsi:type="dcterms:W3CDTF">2015-04-13T15:22:51Z</dcterms:created>
  <dcterms:modified xsi:type="dcterms:W3CDTF">2015-12-15T18:59:41Z</dcterms:modified>
</cp:coreProperties>
</file>