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26" d="100"/>
          <a:sy n="126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526A-EF2E-476B-8441-3C121E48083F}" type="datetimeFigureOut">
              <a:rPr lang="he-IL" smtClean="0"/>
              <a:t>ה'/טבת/תשע"ג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0443-3A39-439F-B515-6C88DEAD35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9297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526A-EF2E-476B-8441-3C121E48083F}" type="datetimeFigureOut">
              <a:rPr lang="he-IL" smtClean="0"/>
              <a:t>ה'/טבת/תשע"ג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0443-3A39-439F-B515-6C88DEAD35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67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526A-EF2E-476B-8441-3C121E48083F}" type="datetimeFigureOut">
              <a:rPr lang="he-IL" smtClean="0"/>
              <a:t>ה'/טבת/תשע"ג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0443-3A39-439F-B515-6C88DEAD35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4999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526A-EF2E-476B-8441-3C121E48083F}" type="datetimeFigureOut">
              <a:rPr lang="he-IL" smtClean="0"/>
              <a:t>ה'/טבת/תשע"ג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0443-3A39-439F-B515-6C88DEAD35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591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526A-EF2E-476B-8441-3C121E48083F}" type="datetimeFigureOut">
              <a:rPr lang="he-IL" smtClean="0"/>
              <a:t>ה'/טבת/תשע"ג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0443-3A39-439F-B515-6C88DEAD35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9789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526A-EF2E-476B-8441-3C121E48083F}" type="datetimeFigureOut">
              <a:rPr lang="he-IL" smtClean="0"/>
              <a:t>ה'/טבת/תשע"ג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0443-3A39-439F-B515-6C88DEAD35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622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526A-EF2E-476B-8441-3C121E48083F}" type="datetimeFigureOut">
              <a:rPr lang="he-IL" smtClean="0"/>
              <a:t>ה'/טבת/תשע"ג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0443-3A39-439F-B515-6C88DEAD35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1191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526A-EF2E-476B-8441-3C121E48083F}" type="datetimeFigureOut">
              <a:rPr lang="he-IL" smtClean="0"/>
              <a:t>ה'/טבת/תשע"ג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0443-3A39-439F-B515-6C88DEAD35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371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526A-EF2E-476B-8441-3C121E48083F}" type="datetimeFigureOut">
              <a:rPr lang="he-IL" smtClean="0"/>
              <a:t>ה'/טבת/תשע"ג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0443-3A39-439F-B515-6C88DEAD35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5978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526A-EF2E-476B-8441-3C121E48083F}" type="datetimeFigureOut">
              <a:rPr lang="he-IL" smtClean="0"/>
              <a:t>ה'/טבת/תשע"ג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0443-3A39-439F-B515-6C88DEAD35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067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526A-EF2E-476B-8441-3C121E48083F}" type="datetimeFigureOut">
              <a:rPr lang="he-IL" smtClean="0"/>
              <a:t>ה'/טבת/תשע"ג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0443-3A39-439F-B515-6C88DEAD35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034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0526A-EF2E-476B-8441-3C121E48083F}" type="datetimeFigureOut">
              <a:rPr lang="he-IL" smtClean="0"/>
              <a:t>ה'/טבת/תשע"ג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70443-3A39-439F-B515-6C88DEAD35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8081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emf"/><Relationship Id="rId7" Type="http://schemas.openxmlformats.org/officeDocument/2006/relationships/image" Target="../media/image6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emf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84931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he-IL" dirty="0" smtClean="0"/>
              <a:t>אליפויות חנוכה 2012</a:t>
            </a:r>
            <a:endParaRPr lang="he-IL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876800"/>
            <a:ext cx="2301704" cy="1241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854989"/>
            <a:ext cx="206692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533768" y="4191000"/>
            <a:ext cx="728084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u="sng" dirty="0" smtClean="0"/>
              <a:t>ITKF</a:t>
            </a:r>
            <a:endParaRPr lang="he-IL" sz="2400" b="1" u="sng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025" y="6324600"/>
            <a:ext cx="401565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025" y="4373232"/>
            <a:ext cx="2770582" cy="20779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1117891"/>
            <a:ext cx="2464139" cy="279682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1" y="1550812"/>
            <a:ext cx="3135685" cy="210678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2304056"/>
            <a:ext cx="2154807" cy="161610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45180"/>
            <a:ext cx="2154808" cy="161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725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אליפויות חנוכה 2012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אליפויות חנוכה 2012</dc:title>
  <dc:creator>jshor</dc:creator>
  <cp:lastModifiedBy>jshor</cp:lastModifiedBy>
  <cp:revision>2</cp:revision>
  <cp:lastPrinted>2012-12-18T05:54:00Z</cp:lastPrinted>
  <dcterms:created xsi:type="dcterms:W3CDTF">2012-12-18T05:39:27Z</dcterms:created>
  <dcterms:modified xsi:type="dcterms:W3CDTF">2012-12-18T05:58:12Z</dcterms:modified>
</cp:coreProperties>
</file>