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4109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699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941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223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935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020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12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805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221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297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010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1A6CC-CC4C-4CEC-9744-B458DBF126A6}" type="datetimeFigureOut">
              <a:rPr lang="he-IL" smtClean="0"/>
              <a:t>ו'/ניסן/תשע"ג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83C5C-AC9F-483A-96FA-619FB7EB9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396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אליפויות פורים\פסח 2013</a:t>
            </a:r>
            <a:endParaRPr lang="he-I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978" y="914400"/>
            <a:ext cx="5189622" cy="33347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01" y="840350"/>
            <a:ext cx="1926557" cy="3174188"/>
          </a:xfrm>
          <a:prstGeom prst="rect">
            <a:avLst/>
          </a:prstGeom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039417"/>
            <a:ext cx="3126077" cy="166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72789"/>
            <a:ext cx="2133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95800"/>
            <a:ext cx="34480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243" y="4234615"/>
            <a:ext cx="1942599" cy="247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6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אליפויות פורים\פסח 2013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אליפויות פורים\פסח 2013</dc:title>
  <dc:creator>jshor</dc:creator>
  <cp:lastModifiedBy>jshor</cp:lastModifiedBy>
  <cp:revision>2</cp:revision>
  <dcterms:created xsi:type="dcterms:W3CDTF">2013-03-17T20:28:40Z</dcterms:created>
  <dcterms:modified xsi:type="dcterms:W3CDTF">2013-03-17T20:45:50Z</dcterms:modified>
</cp:coreProperties>
</file>